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697" r:id="rId4"/>
    <p:sldMasterId id="2147483710" r:id="rId5"/>
  </p:sldMasterIdLst>
  <p:notesMasterIdLst>
    <p:notesMasterId r:id="rId17"/>
  </p:notesMasterIdLst>
  <p:sldIdLst>
    <p:sldId id="256" r:id="rId6"/>
    <p:sldId id="312" r:id="rId7"/>
    <p:sldId id="613" r:id="rId8"/>
    <p:sldId id="640" r:id="rId9"/>
    <p:sldId id="641" r:id="rId10"/>
    <p:sldId id="642" r:id="rId11"/>
    <p:sldId id="643" r:id="rId12"/>
    <p:sldId id="639" r:id="rId13"/>
    <p:sldId id="636" r:id="rId14"/>
    <p:sldId id="383" r:id="rId15"/>
    <p:sldId id="637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ＭＳ Ｐゴシック" panose="020B0600070205080204" pitchFamily="34" charset="-128"/>
      <p:regular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Helvetica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98D"/>
    <a:srgbClr val="19A9E1"/>
    <a:srgbClr val="B1DBF0"/>
    <a:srgbClr val="3994A9"/>
    <a:srgbClr val="49AEBE"/>
    <a:srgbClr val="4EADC3"/>
    <a:srgbClr val="FFFFFF"/>
    <a:srgbClr val="0B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3" autoAdjust="0"/>
    <p:restoredTop sz="81144" autoAdjust="0"/>
  </p:normalViewPr>
  <p:slideViewPr>
    <p:cSldViewPr snapToGrid="0">
      <p:cViewPr varScale="1">
        <p:scale>
          <a:sx n="77" d="100"/>
          <a:sy n="77" d="100"/>
        </p:scale>
        <p:origin x="8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AC37-867E-4B0E-A9AE-DD351E4F4312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6271-198A-475E-B1F4-5E0A69DBC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4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9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85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21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1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9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2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706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83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75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00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43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372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537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1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5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8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4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7450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1835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84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9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495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652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3744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4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0762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1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881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7974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2658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107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0102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5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7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3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7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65CF-19CA-46A3-9A80-0F6A457790B9}" type="datetimeFigureOut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8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96" y="272867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4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1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89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732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576263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lihc@nshc.or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ny.gov/prevention/prevention_agenda/2019-2024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s://www.health.ny.gov/prevention/prevention_agenda/2019-2024/docs/ship/priorities_tabl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member-resources/member-materials#Dat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s://drive.google.com/drive/folders/19hqHc_0ZeKOdLlFAVhi8PjMiagGi8iQj?usp=sharing" TargetMode="External"/><Relationship Id="rId4" Type="http://schemas.openxmlformats.org/officeDocument/2006/relationships/hyperlink" Target="https://drive.google.com/file/d/1qN2lTQA-AYkHdvbA6gMux1EMUEN_drX0/view?usp=shar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uburbanhospitalalliance.org/alliance_health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member-resources/meeting-info/twentytwenty-meeting-dat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1000">
              <a:srgbClr val="B1DBF0"/>
            </a:gs>
            <a:gs pos="100000">
              <a:srgbClr val="19A9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88367"/>
            <a:ext cx="12192000" cy="1902832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March 31, 2022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Quarterly Meeting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00679"/>
            <a:ext cx="762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26" y="416052"/>
            <a:ext cx="6441948" cy="64419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7552" y="677277"/>
            <a:ext cx="8461385" cy="942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33856" y="859536"/>
            <a:ext cx="8516249" cy="9057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19A9E1"/>
                </a:solidFill>
                <a:latin typeface="Montserrat" panose="00000500000000000000" pitchFamily="2" charset="0"/>
              </a:rPr>
              <a:t>Adjournment</a:t>
            </a:r>
            <a:endParaRPr lang="en-US" sz="6000" b="1" dirty="0" smtClean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0471" y="2228672"/>
            <a:ext cx="43710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latin typeface="Helvetica" pitchFamily="2" charset="0"/>
              </a:rPr>
              <a:t>Thank you!</a:t>
            </a:r>
          </a:p>
          <a:p>
            <a:pPr algn="ctr">
              <a:lnSpc>
                <a:spcPct val="150000"/>
              </a:lnSpc>
            </a:pPr>
            <a:r>
              <a:rPr lang="en-US" sz="3000" dirty="0" smtClean="0">
                <a:latin typeface="Helvetica" pitchFamily="2" charset="0"/>
              </a:rPr>
              <a:t>www.lihealthcollab.org</a:t>
            </a:r>
          </a:p>
          <a:p>
            <a:pPr algn="ctr"/>
            <a:r>
              <a:rPr lang="en-US" sz="3200" dirty="0"/>
              <a:t>(631) 963-4167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>
                <a:hlinkClick r:id="rId2"/>
              </a:rPr>
              <a:t>lihc@nshc.org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367737"/>
            <a:ext cx="10515600" cy="29981"/>
          </a:xfrm>
          <a:prstGeom prst="line">
            <a:avLst/>
          </a:prstGeom>
          <a:ln w="60325" cap="sq" cmpd="sng">
            <a:solidFill>
              <a:srgbClr val="19A9E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639" y="395544"/>
            <a:ext cx="9579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Welcome &amp; Introductions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56468"/>
            <a:ext cx="10515600" cy="1173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58639" y="2056693"/>
            <a:ext cx="5232728" cy="2916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00" b="1" dirty="0" smtClean="0">
                <a:latin typeface="Helvetica" pitchFamily="2" charset="0"/>
              </a:rPr>
              <a:t>Thank you for joining us! </a:t>
            </a:r>
            <a:r>
              <a:rPr lang="en-US" sz="2600" dirty="0" smtClean="0">
                <a:latin typeface="Helvetica" pitchFamily="2" charset="0"/>
              </a:rPr>
              <a:t>Please share your name and what organization you are representing in the chat box.</a:t>
            </a:r>
            <a:endParaRPr lang="en-US" sz="2600" dirty="0">
              <a:latin typeface="Helvetica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27" y="2056693"/>
            <a:ext cx="3943573" cy="33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CHNA 2022 Work Group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Next meeting: Tuesday, April 5, 2022 at 1 PM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Selecting priorities by consensus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  <a:hlinkClick r:id="rId3"/>
              </a:rPr>
              <a:t>NYS Prevention Agenda</a:t>
            </a: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  <a:hlinkClick r:id="rId4"/>
              </a:rPr>
              <a:t>Prevention Agenda Priorities and Focus Areas</a:t>
            </a: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2021 Community Health Assessment Survey (CHAS) Analysis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1,143 responses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Analysis complete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2021 highlights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Survey ongoing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  <a:hlinkClick r:id="rId3"/>
              </a:rPr>
              <a:t>CHAS Survey</a:t>
            </a:r>
            <a:endParaRPr lang="en-US" dirty="0" smtClean="0">
              <a:latin typeface="Helvetica" pitchFamily="2" charset="0"/>
              <a:hlinkClick r:id="rId4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  <a:hlinkClick r:id="rId5"/>
              </a:rPr>
              <a:t>CHAS Toolkit</a:t>
            </a: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AARP Collaboration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Talk with a Doc Series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" pitchFamily="2" charset="0"/>
              </a:rPr>
              <a:t>Wednesday, May 4 at 11 AM</a:t>
            </a:r>
            <a:br>
              <a:rPr lang="en-US" sz="1400" dirty="0" smtClean="0">
                <a:latin typeface="Helvetica" pitchFamily="2" charset="0"/>
              </a:rPr>
            </a:br>
            <a:r>
              <a:rPr lang="en-US" sz="1400" dirty="0" smtClean="0">
                <a:latin typeface="Helvetica" pitchFamily="2" charset="0"/>
              </a:rPr>
              <a:t>Talk with a Doc: Health Benefits of Walking the Dog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" pitchFamily="2" charset="0"/>
              </a:rPr>
              <a:t>Wednesday, May 18 at 11 AM</a:t>
            </a:r>
            <a:br>
              <a:rPr lang="en-US" sz="1400" dirty="0" smtClean="0">
                <a:latin typeface="Helvetica" pitchFamily="2" charset="0"/>
              </a:rPr>
            </a:br>
            <a:r>
              <a:rPr lang="en-US" sz="1400" dirty="0" smtClean="0">
                <a:latin typeface="Helvetica" pitchFamily="2" charset="0"/>
              </a:rPr>
              <a:t>Talk with a Doc: Diabetes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" pitchFamily="2" charset="0"/>
              </a:rPr>
              <a:t>Wednesday, June 1 at 11 AM</a:t>
            </a:r>
            <a:br>
              <a:rPr lang="en-US" sz="1400" dirty="0" smtClean="0">
                <a:latin typeface="Helvetica" pitchFamily="2" charset="0"/>
              </a:rPr>
            </a:br>
            <a:r>
              <a:rPr lang="en-US" sz="1400" dirty="0" smtClean="0">
                <a:latin typeface="Helvetica" pitchFamily="2" charset="0"/>
              </a:rPr>
              <a:t>Talk with a Doc: Alzheimer’s and Dementia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" pitchFamily="2" charset="0"/>
              </a:rPr>
              <a:t>Wednesday, June 15 at 11 AM</a:t>
            </a:r>
            <a:br>
              <a:rPr lang="en-US" sz="1400" dirty="0" smtClean="0">
                <a:latin typeface="Helvetica" pitchFamily="2" charset="0"/>
              </a:rPr>
            </a:br>
            <a:r>
              <a:rPr lang="en-US" sz="1400" dirty="0" smtClean="0">
                <a:latin typeface="Helvetica" pitchFamily="2" charset="0"/>
              </a:rPr>
              <a:t>Talk with a Doc: Heart Disease and High Blood Pressure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" pitchFamily="2" charset="0"/>
              </a:rPr>
              <a:t>Wednesday, June 29 at 11 AM</a:t>
            </a:r>
            <a:br>
              <a:rPr lang="en-US" sz="1400" dirty="0" smtClean="0">
                <a:latin typeface="Helvetica" pitchFamily="2" charset="0"/>
              </a:rPr>
            </a:br>
            <a:r>
              <a:rPr lang="en-US" sz="1400" dirty="0" smtClean="0">
                <a:latin typeface="Helvetica" pitchFamily="2" charset="0"/>
              </a:rPr>
              <a:t>Talk with a Doc: Arthritis and Osteoporosis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" pitchFamily="2" charset="0"/>
              </a:rPr>
              <a:t>Wednesday, July 13 at 11 AM</a:t>
            </a:r>
            <a:br>
              <a:rPr lang="en-US" sz="1400" dirty="0" smtClean="0">
                <a:latin typeface="Helvetica" pitchFamily="2" charset="0"/>
              </a:rPr>
            </a:br>
            <a:r>
              <a:rPr lang="en-US" sz="1400" dirty="0" smtClean="0">
                <a:latin typeface="Helvetica" pitchFamily="2" charset="0"/>
              </a:rPr>
              <a:t>Talk with a Doc: Breathe! Asthma, Bronchitis, and COPD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58" y="1509900"/>
            <a:ext cx="5452560" cy="28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AARP Collaboration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Walk with a Doc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39" y="1143690"/>
            <a:ext cx="5267022" cy="2765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79" y="2792706"/>
            <a:ext cx="5257800" cy="27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Walk Safe with a Doc</a:t>
            </a:r>
            <a:endParaRPr lang="en-US" b="1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74" y="3163556"/>
            <a:ext cx="4613986" cy="2595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66" y="444356"/>
            <a:ext cx="4623294" cy="2600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2" y="2447769"/>
            <a:ext cx="4487026" cy="252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5480" y="1789719"/>
            <a:ext cx="75127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  <a:cs typeface="Calibri" panose="020F0502020204030204" pitchFamily="34" charset="0"/>
              </a:rPr>
              <a:t>Comprehensive health communications services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  <a:cs typeface="Calibri" panose="020F0502020204030204" pitchFamily="34" charset="0"/>
              </a:rPr>
              <a:t>Strategic campaign development and implementation for the not-for-profit health, social services, and public health sectors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  <a:cs typeface="Calibri" panose="020F0502020204030204" pitchFamily="34" charset="0"/>
              </a:rPr>
              <a:t>Competitive rates at a fraction of the cost for similar services offered by commercial agencies</a:t>
            </a:r>
            <a:endParaRPr lang="en-US" sz="2400" dirty="0" smtClean="0">
              <a:latin typeface="Helvetica" pitchFamily="2" charset="0"/>
              <a:cs typeface="Calibri" panose="020F0502020204030204" pitchFamily="34" charset="0"/>
              <a:hlinkClick r:id="rId3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  <a:cs typeface="Calibri" panose="020F0502020204030204" pitchFamily="34" charset="0"/>
                <a:hlinkClick r:id="rId3"/>
              </a:rPr>
              <a:t>http</a:t>
            </a:r>
            <a:r>
              <a:rPr lang="en-US" sz="2400" dirty="0">
                <a:latin typeface="Helvetica" pitchFamily="2" charset="0"/>
                <a:cs typeface="Calibri" panose="020F0502020204030204" pitchFamily="34" charset="0"/>
                <a:hlinkClick r:id="rId3"/>
              </a:rPr>
              <a:t>://suburbanhospitalalliance.org/alliance_health</a:t>
            </a:r>
            <a:r>
              <a:rPr lang="en-US" sz="2400" dirty="0" smtClean="0">
                <a:latin typeface="Helvetica" pitchFamily="2" charset="0"/>
                <a:cs typeface="Calibri" panose="020F0502020204030204" pitchFamily="34" charset="0"/>
                <a:hlinkClick r:id="rId3"/>
              </a:rPr>
              <a:t>/</a:t>
            </a:r>
            <a:endParaRPr lang="en-US" sz="2400" dirty="0" smtClean="0">
              <a:latin typeface="Helvetica" pitchFamily="2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6" name="Picture 2" descr="Alliance Health Communication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80" y="565010"/>
            <a:ext cx="4581199" cy="101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0487" y="565009"/>
            <a:ext cx="2293313" cy="51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6802" y="1791524"/>
            <a:ext cx="10083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Quarterly meetings to continue, registration links on </a:t>
            </a: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  <a:hlinkClick r:id="rId3"/>
              </a:rPr>
              <a:t>LIHC website</a:t>
            </a:r>
            <a:endParaRPr lang="en-US" sz="2000" dirty="0" smtClean="0">
              <a:latin typeface="Helvetica" pitchFamily="2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June 30, 2022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September 29, 2022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December 8, 2022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2022 CHNA Work Group to continue through spring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Helvetica" pitchFamily="2" charset="0"/>
                <a:cs typeface="Calibri" panose="020F0502020204030204" pitchFamily="34" charset="0"/>
              </a:rPr>
              <a:t>Next LIHC meeting: </a:t>
            </a:r>
            <a:r>
              <a:rPr lang="en-US" sz="2000" b="1" dirty="0" smtClean="0">
                <a:latin typeface="Helvetica" pitchFamily="2" charset="0"/>
              </a:rPr>
              <a:t>Thursday, June 30, 2022 9:30-11:30 AM</a:t>
            </a:r>
            <a:endParaRPr lang="en-US" sz="2000" b="1" dirty="0"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8097" y="621792"/>
            <a:ext cx="11423904" cy="1143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Moving Forward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D9EA9168-6380-4A4B-BAFC-B25283423917}" vid="{0C9C84E2-3894-4729-A5AA-B2F6D66ADA7D}"/>
    </a:ext>
  </a:extLst>
</a:theme>
</file>

<file path=ppt/theme/theme2.xml><?xml version="1.0" encoding="utf-8"?>
<a:theme xmlns:a="http://schemas.openxmlformats.org/drawingml/2006/main" name="4_Suffolk Care Collabor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LIHC theme</Template>
  <TotalTime>7323</TotalTime>
  <Words>224</Words>
  <Application>Microsoft Office PowerPoint</Application>
  <PresentationFormat>Widescreen</PresentationFormat>
  <Paragraphs>57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Calibri</vt:lpstr>
      <vt:lpstr>Courier New</vt:lpstr>
      <vt:lpstr>ＭＳ Ｐゴシック</vt:lpstr>
      <vt:lpstr>Arial</vt:lpstr>
      <vt:lpstr>Montserrat</vt:lpstr>
      <vt:lpstr>Calibri Light</vt:lpstr>
      <vt:lpstr>Helvetica</vt:lpstr>
      <vt:lpstr>Office Theme</vt:lpstr>
      <vt:lpstr>4_Suffolk Care Collaborative</vt:lpstr>
      <vt:lpstr>Suffolk Care Collaborative</vt:lpstr>
      <vt:lpstr>1_Suffolk Care Collaborative</vt:lpstr>
      <vt:lpstr>2_Suffolk Care Collaborative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Healthcare Association of New York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Whitehead</dc:creator>
  <cp:lastModifiedBy>Brooke Oliveri</cp:lastModifiedBy>
  <cp:revision>360</cp:revision>
  <dcterms:created xsi:type="dcterms:W3CDTF">2018-02-13T19:49:59Z</dcterms:created>
  <dcterms:modified xsi:type="dcterms:W3CDTF">2022-03-31T14:33:32Z</dcterms:modified>
</cp:coreProperties>
</file>